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70" r:id="rId5"/>
    <p:sldId id="276" r:id="rId6"/>
    <p:sldId id="258" r:id="rId7"/>
    <p:sldId id="271" r:id="rId8"/>
    <p:sldId id="277" r:id="rId9"/>
    <p:sldId id="261" r:id="rId10"/>
    <p:sldId id="274" r:id="rId11"/>
    <p:sldId id="269" r:id="rId12"/>
    <p:sldId id="26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98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BA3421-12B7-88C4-ED48-0CEBE133FC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F178BAF-36F8-91D5-2042-5552AE6A1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3DFCD5-32A2-946E-80D6-A5F8D2ECA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BD023A-BF1A-5274-11BA-AE7623C59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0E4DE5-AA09-1A55-CEF9-B0382EFDE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32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E0A7D5-5D3A-C0B1-EFFC-532321CA9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1E18EFD-FBC8-39F9-2B71-E1F310D139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C7A185-D5F6-D677-4164-3491BE087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F73D4F-CACB-F49D-E73C-B973089FA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62F04D-C77F-E3A1-B89F-329F63834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75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A4C1FFE-ABED-DE3A-FB31-BC3B42A748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C659953-DA22-AF73-35D6-620C19D04B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DAD31E-D375-428B-2FA2-19E84D25C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3B33FFE-8DC7-837C-4473-E082A2631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65E373-C371-EEA9-587A-286DC233B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138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FB5B39-0CF2-5158-2B8F-7842BE0AB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7240D6-E21B-98E0-E8D5-B60C3C6BE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215E3B-1488-2003-FEE4-CC90AD9FD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BAC328-085A-1EA8-DB25-D8BB6D157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D92887-0ABA-5AAD-6764-C259F9AA0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5308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32E9AB-D3E2-4F9D-DF10-DEE026BF3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21AF1A-0E14-26F1-7389-DEA234132E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A933D7-E1EE-6911-0804-A9DC48445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08DDD1A-52DF-D760-BA84-57C3934DF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469C60-659E-8AEA-C4D9-3CB9C19C4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1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4AF89C-571A-1F66-F9FD-8A63413C6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EDDA80-986A-AE7B-A143-952AC99B3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BF6B0E0-76A9-52C1-E9C9-A02FEA9E3B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393A79-CEF8-068F-E44E-C831CFA6F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85F746-A905-945D-0A7D-4BF38285E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1CE17A2-5974-8811-5956-C272A882A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3425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9B32FA-4517-4789-AC4E-03BB62812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60F95D-06CA-EB78-5B74-49A2D9412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8D17A0-6FAB-ACA1-A3B1-06465191B5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53B7183-6C74-882E-D685-E797242350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E128263-074E-5420-12DB-02B9BD53DB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677025B-F959-99FC-0B7B-0741826F1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0556CA77-0F2E-9B34-4F9E-10EF681A4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F52E3AB-A2A9-CACF-144B-0ACFD9013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1522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B2139C-5B96-2D66-5854-A9CE702D6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89C17FD-EAD1-520E-5B94-5D7396D86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82AA497-00E7-A8B0-48BF-EA9C5F455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DFEDFA1-540C-E435-68DA-6509C4C34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9575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F55B26-4F8C-B208-A8A6-7B7DD3E5D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1AD0D9E-30C2-151A-3943-B85120753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5DAD15E-35E3-FF7E-28E1-EFA3B6BB2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8652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7B605C-EAC4-691E-538D-43C7E71ED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280DF5-C13B-5E8B-B34D-B4C7F839B3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065CCC-E090-D2A6-A6F2-01E827CCB1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E7AF284-EC8E-5035-77A5-1A6E01109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D32C47-19BE-3C38-6902-FB61954BA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1D8C2EF-C732-3FF8-5093-1A107F7A3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577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3AB00F-0405-5414-6B1F-8C8AE6271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DA3BAC8-7DC5-3257-A8AA-B3108A4B0D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E16EA70-3356-5C3E-C60E-841C3AE021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F62B1E5-9DFB-19FB-8A9C-33253B967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761CD4-9D2D-1E38-CBA8-4335921E7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4B61A4-1EB0-743A-53E0-86FB6DED5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1437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906EF41-EEA7-B2B5-13D4-AA76EB04F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6111DB-7355-B710-3057-C3474338B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293BDE-B498-1BB1-D802-85F669ECE8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1F9BD7-0F40-4D62-8D6D-D46773D1A14D}" type="datetimeFigureOut">
              <a:rPr lang="zh-CN" altLang="en-US" smtClean="0"/>
              <a:t>2023/6/10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97C1340-8806-8633-B573-8B350AA50C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EC9F92-B19D-7E2A-B6A7-813FD4180F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D1320-B547-4789-AF55-A132548A58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83837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_oZc6LTMva8?feature=oembed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oVJeMMQrdrs?feature=oembed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FFF1CC-1241-C668-478A-0FBB14F085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Peng Yu &amp; Sun Yuan</a:t>
            </a:r>
            <a:endParaRPr lang="zh-CN" altLang="en-US" b="1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4B54ABB-5AB4-8295-DB50-719C0E24BE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Artist Presentation, Zhifei (Maggie) Li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2891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0B2FAD-A470-8D33-4BFE-F24B31A6E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11085" cy="4351338"/>
          </a:xfrm>
        </p:spPr>
        <p:txBody>
          <a:bodyPr/>
          <a:lstStyle/>
          <a:p>
            <a:r>
              <a:rPr lang="en-US" altLang="zh-CN" dirty="0"/>
              <a:t>Material: 8 Bull Terriers, 8 running machines without drive</a:t>
            </a:r>
          </a:p>
          <a:p>
            <a:endParaRPr lang="en-US" altLang="zh-CN" dirty="0"/>
          </a:p>
          <a:p>
            <a:r>
              <a:rPr lang="en-US" altLang="zh-CN" dirty="0"/>
              <a:t>Control and violence</a:t>
            </a:r>
          </a:p>
          <a:p>
            <a:endParaRPr lang="en-US" altLang="zh-CN" dirty="0"/>
          </a:p>
          <a:p>
            <a:r>
              <a:rPr lang="en-US" altLang="zh-CN" dirty="0"/>
              <a:t>Social dispute: animal maltreatment?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7BC3A55C-9FA5-7DE8-A9BB-F9EFD29BA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b="1" dirty="0"/>
              <a:t>2.4. </a:t>
            </a:r>
            <a:r>
              <a:rPr lang="zh-CN" altLang="en-US" b="1" dirty="0"/>
              <a:t>犬勿近</a:t>
            </a:r>
            <a:r>
              <a:rPr lang="en-US" altLang="zh-CN" b="1" dirty="0"/>
              <a:t>(</a:t>
            </a:r>
            <a:r>
              <a:rPr lang="en-US" altLang="zh-CN" b="1" i="1" dirty="0"/>
              <a:t>Dogs that Cannot Touch Each Other)</a:t>
            </a:r>
            <a:r>
              <a:rPr lang="en-US" altLang="zh-CN" b="1" dirty="0"/>
              <a:t>, 	2009</a:t>
            </a:r>
            <a:endParaRPr lang="zh-CN" altLang="en-US" b="1" dirty="0"/>
          </a:p>
        </p:txBody>
      </p:sp>
      <p:pic>
        <p:nvPicPr>
          <p:cNvPr id="9" name="Picture 2" descr="Sun Yuan &amp; Peng Yu">
            <a:extLst>
              <a:ext uri="{FF2B5EF4-FFF2-40B4-BE49-F238E27FC236}">
                <a16:creationId xmlns:a16="http://schemas.microsoft.com/office/drawing/2014/main" id="{616441C3-DF10-739E-FC85-8657FCD3A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766" y="1825625"/>
            <a:ext cx="5587234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45942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6C43B4-7E59-83F5-48F3-9F84C0B42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3. Summary of Style and Philosophy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10EEF2-95CA-B754-F7AB-F6FDC14025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Installation art</a:t>
            </a:r>
          </a:p>
          <a:p>
            <a:endParaRPr lang="en-US" altLang="zh-CN" dirty="0"/>
          </a:p>
          <a:p>
            <a:r>
              <a:rPr lang="en-US" altLang="zh-CN" dirty="0"/>
              <a:t>Confront the viewers with </a:t>
            </a:r>
            <a:r>
              <a:rPr lang="en-US" altLang="zh-CN" u="sng" dirty="0"/>
              <a:t>uncomfortable, unsettling</a:t>
            </a:r>
            <a:r>
              <a:rPr lang="en-US" altLang="zh-CN" dirty="0"/>
              <a:t> situations, evoke strong emotional reaction; viewers set to be standers-by; multiple interpretations allowed</a:t>
            </a:r>
          </a:p>
          <a:p>
            <a:endParaRPr lang="en-US" altLang="zh-CN" dirty="0"/>
          </a:p>
          <a:p>
            <a:r>
              <a:rPr lang="en-US" altLang="zh-CN" dirty="0"/>
              <a:t>Challenge conventional norms, provoke discussions surrounding </a:t>
            </a:r>
            <a:r>
              <a:rPr lang="en-US" altLang="zh-CN" u="sng" dirty="0"/>
              <a:t>power and control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424509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66F55B-C159-A0CF-5B78-41B7C1FAD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4. Reference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FBE42F-AAC1-35EB-59D1-1851D47F4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https://www.diggitmagazine.com/papers/can-t-help-myself-how-relatable-robot-offers-critical-reflection-modern-society</a:t>
            </a:r>
          </a:p>
          <a:p>
            <a:r>
              <a:rPr lang="en-US" altLang="zh-CN" dirty="0"/>
              <a:t>https://www.galleriacontinua.com/artists/sun-yuan-peng-yu-73</a:t>
            </a:r>
          </a:p>
          <a:p>
            <a:r>
              <a:rPr lang="en-US" altLang="zh-CN" dirty="0"/>
              <a:t>https://www.designboom.com/art/sun-yuan-peng-yu-dear-venice-art-biennale-05-09-2019/</a:t>
            </a:r>
          </a:p>
          <a:p>
            <a:r>
              <a:rPr lang="en-US" altLang="zh-CN" dirty="0"/>
              <a:t>https://artmap.com/continuasg/exhibition/sun-yuan-peng-yu-2011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5671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F046D5-A54E-CF54-2CBB-44E0F17E0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1. Introduction</a:t>
            </a:r>
            <a:endParaRPr lang="zh-CN" altLang="en-US" b="1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69356F-89A0-0973-46B2-F83691BD7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39873" cy="4351338"/>
          </a:xfrm>
        </p:spPr>
        <p:txBody>
          <a:bodyPr/>
          <a:lstStyle/>
          <a:p>
            <a:r>
              <a:rPr lang="zh-CN" altLang="en-US" dirty="0"/>
              <a:t>彭禹 </a:t>
            </a:r>
            <a:r>
              <a:rPr lang="en-US" altLang="zh-CN" dirty="0"/>
              <a:t>(Peng Yu) and</a:t>
            </a:r>
            <a:r>
              <a:rPr lang="zh-CN" altLang="en-US" dirty="0"/>
              <a:t> 孙原 </a:t>
            </a:r>
            <a:r>
              <a:rPr lang="en-US" altLang="zh-CN" dirty="0"/>
              <a:t>(Sun Yuan)</a:t>
            </a:r>
          </a:p>
          <a:p>
            <a:endParaRPr lang="en-US" altLang="zh-CN" dirty="0"/>
          </a:p>
          <a:p>
            <a:r>
              <a:rPr lang="en-US" altLang="zh-CN" dirty="0"/>
              <a:t>Peng born in Heilongjiang in 1974, and Sun born in Beijing in 1972</a:t>
            </a:r>
          </a:p>
          <a:p>
            <a:endParaRPr lang="en-US" altLang="zh-CN" dirty="0"/>
          </a:p>
          <a:p>
            <a:r>
              <a:rPr lang="en-US" altLang="zh-CN" dirty="0"/>
              <a:t>Married, collaborating since 1990s</a:t>
            </a:r>
          </a:p>
          <a:p>
            <a:endParaRPr lang="en-US" altLang="zh-CN" dirty="0"/>
          </a:p>
          <a:p>
            <a:r>
              <a:rPr lang="en-US" altLang="zh-CN" dirty="0"/>
              <a:t>Being referred to as “one person”?</a:t>
            </a:r>
            <a:endParaRPr lang="zh-CN" altLang="en-US" dirty="0"/>
          </a:p>
        </p:txBody>
      </p:sp>
      <p:pic>
        <p:nvPicPr>
          <p:cNvPr id="1028" name="Picture 4" descr="Say Who - Sun Yuan &amp; Peng Yu">
            <a:extLst>
              <a:ext uri="{FF2B5EF4-FFF2-40B4-BE49-F238E27FC236}">
                <a16:creationId xmlns:a16="http://schemas.microsoft.com/office/drawing/2014/main" id="{76E42992-2C33-21B6-60D7-A1F616EBFB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73" r="18117"/>
          <a:stretch/>
        </p:blipFill>
        <p:spPr bwMode="auto">
          <a:xfrm>
            <a:off x="7047388" y="0"/>
            <a:ext cx="51446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012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7F663C-5E2A-0983-2E3B-31314A2EC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2.1. </a:t>
            </a:r>
            <a:r>
              <a:rPr lang="zh-CN" altLang="en-US" b="1" dirty="0"/>
              <a:t>难自禁</a:t>
            </a:r>
            <a:r>
              <a:rPr lang="en-US" altLang="zh-CN" b="1" dirty="0"/>
              <a:t>(</a:t>
            </a:r>
            <a:r>
              <a:rPr lang="en-US" altLang="zh-CN" b="1" i="1" dirty="0"/>
              <a:t>Can’t Help Myself)</a:t>
            </a:r>
            <a:r>
              <a:rPr lang="en-US" altLang="zh-CN" b="1" dirty="0"/>
              <a:t>, 2016</a:t>
            </a:r>
            <a:endParaRPr lang="zh-CN" altLang="en-US" b="1" dirty="0"/>
          </a:p>
        </p:txBody>
      </p:sp>
      <p:pic>
        <p:nvPicPr>
          <p:cNvPr id="4" name="在线媒体 3" title="Venezia, Art Biennale 2019">
            <a:hlinkClick r:id="" action="ppaction://media"/>
            <a:extLst>
              <a:ext uri="{FF2B5EF4-FFF2-40B4-BE49-F238E27FC236}">
                <a16:creationId xmlns:a16="http://schemas.microsoft.com/office/drawing/2014/main" id="{B925DDDF-99A7-FFCC-9282-4AC7B5D4FEB7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6313" y="1825625"/>
            <a:ext cx="7700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99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7F663C-5E2A-0983-2E3B-31314A2EC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097073" cy="1325563"/>
          </a:xfrm>
        </p:spPr>
        <p:txBody>
          <a:bodyPr/>
          <a:lstStyle/>
          <a:p>
            <a:r>
              <a:rPr lang="en-US" altLang="zh-CN" b="1" dirty="0"/>
              <a:t>2.1. </a:t>
            </a:r>
            <a:r>
              <a:rPr lang="zh-CN" altLang="en-US" b="1" dirty="0"/>
              <a:t>难自禁</a:t>
            </a:r>
            <a:r>
              <a:rPr lang="en-US" altLang="zh-CN" b="1" dirty="0"/>
              <a:t>(</a:t>
            </a:r>
            <a:r>
              <a:rPr lang="en-US" altLang="zh-CN" b="1" i="1" dirty="0"/>
              <a:t>Can’t Help Myself)</a:t>
            </a:r>
            <a:r>
              <a:rPr lang="en-US" altLang="zh-CN" b="1" dirty="0"/>
              <a:t>, 2016</a:t>
            </a:r>
            <a:endParaRPr lang="zh-CN" altLang="en-US" b="1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AE958A0-5979-4C6F-2662-86A17D276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8575"/>
            <a:ext cx="5845935" cy="4058387"/>
          </a:xfrm>
        </p:spPr>
        <p:txBody>
          <a:bodyPr/>
          <a:lstStyle/>
          <a:p>
            <a:r>
              <a:rPr lang="en-US" altLang="zh-CN" dirty="0"/>
              <a:t>How do you feel like after watching the clip? Horrified? Amazed? Feeling nothing?</a:t>
            </a:r>
          </a:p>
          <a:p>
            <a:endParaRPr lang="en-US" altLang="zh-CN" dirty="0"/>
          </a:p>
          <a:p>
            <a:r>
              <a:rPr lang="en-US" altLang="zh-CN" dirty="0"/>
              <a:t>What do you think the machine is doing? Is it crying? Is it struggling? Is it…dancing?</a:t>
            </a:r>
          </a:p>
          <a:p>
            <a:endParaRPr lang="zh-CN" alt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A0FD7993-47BF-5B7E-8077-A3C2CC0036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0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6514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7F663C-5E2A-0983-2E3B-31314A2EC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097073" cy="1325563"/>
          </a:xfrm>
        </p:spPr>
        <p:txBody>
          <a:bodyPr/>
          <a:lstStyle/>
          <a:p>
            <a:r>
              <a:rPr lang="en-US" altLang="zh-CN" b="1" dirty="0"/>
              <a:t>2.1. </a:t>
            </a:r>
            <a:r>
              <a:rPr lang="zh-CN" altLang="en-US" b="1" dirty="0"/>
              <a:t>难自禁</a:t>
            </a:r>
            <a:r>
              <a:rPr lang="en-US" altLang="zh-CN" b="1" dirty="0"/>
              <a:t>(</a:t>
            </a:r>
            <a:r>
              <a:rPr lang="en-US" altLang="zh-CN" b="1" i="1" dirty="0"/>
              <a:t>Can’t Help Myself)</a:t>
            </a:r>
            <a:r>
              <a:rPr lang="en-US" altLang="zh-CN" b="1" dirty="0"/>
              <a:t>, 2016</a:t>
            </a:r>
            <a:endParaRPr lang="zh-CN" altLang="en-US" b="1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AE958A0-5979-4C6F-2662-86A17D276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8575"/>
            <a:ext cx="6477000" cy="4058387"/>
          </a:xfrm>
        </p:spPr>
        <p:txBody>
          <a:bodyPr/>
          <a:lstStyle/>
          <a:p>
            <a:r>
              <a:rPr lang="en-US" altLang="zh-CN" dirty="0"/>
              <a:t>Various interpretations: migration, sovereignty, surveillance, use of technology…</a:t>
            </a:r>
          </a:p>
          <a:p>
            <a:endParaRPr lang="en-US" altLang="zh-CN" dirty="0"/>
          </a:p>
          <a:p>
            <a:r>
              <a:rPr lang="en-US" altLang="zh-CN" dirty="0"/>
              <a:t>Material: industrial robot, stainless steel and rubber, cellulose ether in colored water, lighting grid with visual-recognition sensors, acrylic wall with aluminum frame</a:t>
            </a:r>
          </a:p>
          <a:p>
            <a:endParaRPr lang="zh-CN" alt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3C9962D3-D304-4212-C33E-6A276CBBD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413" y="0"/>
            <a:ext cx="45735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3851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7F663C-5E2A-0983-2E3B-31314A2EC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2.2. </a:t>
            </a:r>
            <a:r>
              <a:rPr lang="zh-CN" altLang="en-US" b="1" dirty="0"/>
              <a:t>亲爱的</a:t>
            </a:r>
            <a:r>
              <a:rPr lang="en-US" altLang="zh-CN" b="1" dirty="0"/>
              <a:t>(</a:t>
            </a:r>
            <a:r>
              <a:rPr lang="en-US" altLang="zh-CN" b="1" i="1" dirty="0"/>
              <a:t>Dear)</a:t>
            </a:r>
            <a:r>
              <a:rPr lang="en-US" altLang="zh-CN" b="1" dirty="0"/>
              <a:t>, 2015</a:t>
            </a:r>
            <a:endParaRPr lang="zh-CN" altLang="en-US" b="1" dirty="0"/>
          </a:p>
        </p:txBody>
      </p:sp>
      <p:pic>
        <p:nvPicPr>
          <p:cNvPr id="4" name="在线媒体 3" title="Sun Yuan and Peng Yu: Dear">
            <a:hlinkClick r:id="" action="ppaction://media"/>
            <a:extLst>
              <a:ext uri="{FF2B5EF4-FFF2-40B4-BE49-F238E27FC236}">
                <a16:creationId xmlns:a16="http://schemas.microsoft.com/office/drawing/2014/main" id="{9CF44809-5298-A8E5-B740-57B26F50A921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46313" y="1825625"/>
            <a:ext cx="770096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9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7F663C-5E2A-0983-2E3B-31314A2EC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2.2. </a:t>
            </a:r>
            <a:r>
              <a:rPr lang="zh-CN" altLang="en-US" b="1" dirty="0"/>
              <a:t>亲爱的</a:t>
            </a:r>
            <a:r>
              <a:rPr lang="en-US" altLang="zh-CN" b="1" dirty="0"/>
              <a:t>(</a:t>
            </a:r>
            <a:r>
              <a:rPr lang="en-US" altLang="zh-CN" b="1" i="1" dirty="0"/>
              <a:t>Dear)</a:t>
            </a:r>
            <a:r>
              <a:rPr lang="en-US" altLang="zh-CN" b="1" dirty="0"/>
              <a:t>, 2015</a:t>
            </a:r>
            <a:endParaRPr lang="zh-CN" altLang="en-US" b="1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9FE5E92-8283-6338-6D22-78388FFE0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5479" cy="4351338"/>
          </a:xfrm>
        </p:spPr>
        <p:txBody>
          <a:bodyPr/>
          <a:lstStyle/>
          <a:p>
            <a:r>
              <a:rPr lang="en-US" altLang="zh-CN" dirty="0"/>
              <a:t>Material (unofficial): Imperial Roman throne sculpture, pipe, </a:t>
            </a:r>
            <a:r>
              <a:rPr lang="en-US" altLang="zh-CN" u="sng" dirty="0"/>
              <a:t>and the glass</a:t>
            </a:r>
          </a:p>
          <a:p>
            <a:endParaRPr lang="en-US" altLang="zh-CN" u="sng" dirty="0"/>
          </a:p>
          <a:p>
            <a:r>
              <a:rPr lang="en-US" altLang="zh-CN" dirty="0"/>
              <a:t>Control and resistance in close relationship; only the damages on the glass can manifest the existence of past struggles</a:t>
            </a:r>
            <a:endParaRPr lang="zh-CN" altLang="en-US" dirty="0"/>
          </a:p>
          <a:p>
            <a:endParaRPr lang="zh-CN" altLang="en-US" dirty="0"/>
          </a:p>
        </p:txBody>
      </p:sp>
      <p:pic>
        <p:nvPicPr>
          <p:cNvPr id="3074" name="Picture 2" descr="sun yuan and peng yu's silicon chair whips around violently at the venice  art biennale">
            <a:extLst>
              <a:ext uri="{FF2B5EF4-FFF2-40B4-BE49-F238E27FC236}">
                <a16:creationId xmlns:a16="http://schemas.microsoft.com/office/drawing/2014/main" id="{5EC075EA-368F-DFAA-1AAE-7AEC163594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5925" y="0"/>
            <a:ext cx="542607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924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7F663C-5E2A-0983-2E3B-31314A2EC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2.2. </a:t>
            </a:r>
            <a:r>
              <a:rPr lang="zh-CN" altLang="en-US" b="1" dirty="0"/>
              <a:t>亲爱的</a:t>
            </a:r>
            <a:r>
              <a:rPr lang="en-US" altLang="zh-CN" b="1" dirty="0"/>
              <a:t>(</a:t>
            </a:r>
            <a:r>
              <a:rPr lang="en-US" altLang="zh-CN" b="1" i="1" dirty="0"/>
              <a:t>Dear)</a:t>
            </a:r>
            <a:r>
              <a:rPr lang="en-US" altLang="zh-CN" b="1" dirty="0"/>
              <a:t>, 2015</a:t>
            </a:r>
            <a:endParaRPr lang="zh-CN" altLang="en-US" b="1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E9FE5E92-8283-6338-6D22-78388FFE0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75479" cy="4351338"/>
          </a:xfrm>
        </p:spPr>
        <p:txBody>
          <a:bodyPr/>
          <a:lstStyle/>
          <a:p>
            <a:r>
              <a:rPr lang="en-US" altLang="zh-CN" dirty="0"/>
              <a:t>Another form of </a:t>
            </a:r>
            <a:r>
              <a:rPr lang="en-US" altLang="zh-CN" i="1" dirty="0"/>
              <a:t>Dear</a:t>
            </a:r>
            <a:r>
              <a:rPr lang="en-US" altLang="zh-CN" dirty="0"/>
              <a:t> on their official website with the absence of glass</a:t>
            </a:r>
          </a:p>
          <a:p>
            <a:endParaRPr lang="en-US" altLang="zh-CN" dirty="0"/>
          </a:p>
          <a:p>
            <a:r>
              <a:rPr lang="en-US" altLang="zh-CN" dirty="0"/>
              <a:t>Material: air pump, air tank, hose, sofa</a:t>
            </a:r>
          </a:p>
          <a:p>
            <a:endParaRPr lang="en-US" altLang="zh-CN" dirty="0"/>
          </a:p>
          <a:p>
            <a:r>
              <a:rPr lang="en-US" altLang="zh-CN" dirty="0"/>
              <a:t>Which one do you think is more impactive?</a:t>
            </a:r>
            <a:endParaRPr lang="zh-CN" alt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EE5A9DE5-F3C3-2C5B-C560-E3489521FE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38" r="21685"/>
          <a:stretch/>
        </p:blipFill>
        <p:spPr bwMode="auto">
          <a:xfrm>
            <a:off x="6896637" y="0"/>
            <a:ext cx="52953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69803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7F663C-5E2A-0983-2E3B-31314A2EC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2.3. </a:t>
            </a:r>
            <a:r>
              <a:rPr lang="zh-CN" altLang="en-US" b="1" dirty="0"/>
              <a:t>自由</a:t>
            </a:r>
            <a:r>
              <a:rPr lang="en-US" altLang="zh-CN" b="1" dirty="0"/>
              <a:t>(</a:t>
            </a:r>
            <a:r>
              <a:rPr lang="en-US" altLang="zh-CN" b="1" i="1" dirty="0"/>
              <a:t>Freedom)</a:t>
            </a:r>
            <a:r>
              <a:rPr lang="en-US" altLang="zh-CN" b="1" dirty="0"/>
              <a:t>, 2009</a:t>
            </a:r>
            <a:endParaRPr lang="zh-CN" altLang="en-US" b="1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C2088C2-E04D-B1D2-C731-9F9461F33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1"/>
          <a:stretch/>
        </p:blipFill>
        <p:spPr bwMode="auto">
          <a:xfrm>
            <a:off x="7192851" y="0"/>
            <a:ext cx="4999149" cy="3974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Sun Yuan &amp; Peng Yu">
            <a:extLst>
              <a:ext uri="{FF2B5EF4-FFF2-40B4-BE49-F238E27FC236}">
                <a16:creationId xmlns:a16="http://schemas.microsoft.com/office/drawing/2014/main" id="{244B4AE9-ACDD-8204-977C-B4CF4DD7093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84"/>
          <a:stretch/>
        </p:blipFill>
        <p:spPr bwMode="auto">
          <a:xfrm>
            <a:off x="7192850" y="3052294"/>
            <a:ext cx="4999150" cy="38057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73E619-8E8D-0176-D0F4-8291CBF6FDF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600692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Material: metal plate, high-pressure hydraulic pump, fire hose, hydrant, electronic control system</a:t>
            </a:r>
          </a:p>
          <a:p>
            <a:endParaRPr lang="en-US" altLang="zh-CN" dirty="0"/>
          </a:p>
          <a:p>
            <a:r>
              <a:rPr lang="en-US" altLang="zh-CN" dirty="0"/>
              <a:t>Struggles to break free from the ground yet it can’t</a:t>
            </a:r>
            <a:endParaRPr lang="zh-CN" altLang="en-US" dirty="0"/>
          </a:p>
          <a:p>
            <a:endParaRPr lang="en-US" altLang="zh-CN" dirty="0"/>
          </a:p>
          <a:p>
            <a:r>
              <a:rPr lang="en-US" altLang="zh-CN" dirty="0"/>
              <a:t>What are the windows for? </a:t>
            </a:r>
          </a:p>
          <a:p>
            <a:pPr marL="0" indent="0">
              <a:buNone/>
            </a:pPr>
            <a:r>
              <a:rPr lang="en-US" altLang="zh-CN" dirty="0"/>
              <a:t>   –voyeurism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4628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</TotalTime>
  <Words>420</Words>
  <Application>Microsoft Office PowerPoint</Application>
  <PresentationFormat>宽屏</PresentationFormat>
  <Paragraphs>54</Paragraphs>
  <Slides>12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Peng Yu &amp; Sun Yuan</vt:lpstr>
      <vt:lpstr>1. Introduction</vt:lpstr>
      <vt:lpstr>2.1. 难自禁(Can’t Help Myself), 2016</vt:lpstr>
      <vt:lpstr>2.1. 难自禁(Can’t Help Myself), 2016</vt:lpstr>
      <vt:lpstr>2.1. 难自禁(Can’t Help Myself), 2016</vt:lpstr>
      <vt:lpstr>2.2. 亲爱的(Dear), 2015</vt:lpstr>
      <vt:lpstr>2.2. 亲爱的(Dear), 2015</vt:lpstr>
      <vt:lpstr>2.2. 亲爱的(Dear), 2015</vt:lpstr>
      <vt:lpstr>2.3. 自由(Freedom), 2009</vt:lpstr>
      <vt:lpstr>2.4. 犬勿近(Dogs that Cannot Touch Each Other),  2009</vt:lpstr>
      <vt:lpstr>3. Summary of Style and Philosophy</vt:lpstr>
      <vt:lpstr>4. 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Peng Yu &amp; Sun Yuan</dc:title>
  <dc:creator>Li Zhifei</dc:creator>
  <cp:lastModifiedBy>Li Zhifei</cp:lastModifiedBy>
  <cp:revision>273</cp:revision>
  <dcterms:created xsi:type="dcterms:W3CDTF">2023-06-09T19:35:23Z</dcterms:created>
  <dcterms:modified xsi:type="dcterms:W3CDTF">2023-06-10T21:01:39Z</dcterms:modified>
</cp:coreProperties>
</file>

<file path=docProps/thumbnail.jpeg>
</file>